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C1D4-C9B3-46C7-9451-2375B8101A1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369-1080-4F89-9101-FAFCFBC7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6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C1D4-C9B3-46C7-9451-2375B8101A1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369-1080-4F89-9101-FAFCFBC7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8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C1D4-C9B3-46C7-9451-2375B8101A1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369-1080-4F89-9101-FAFCFBC7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2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C1D4-C9B3-46C7-9451-2375B8101A1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369-1080-4F89-9101-FAFCFBC7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15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C1D4-C9B3-46C7-9451-2375B8101A1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369-1080-4F89-9101-FAFCFBC7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C1D4-C9B3-46C7-9451-2375B8101A1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369-1080-4F89-9101-FAFCFBC7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C1D4-C9B3-46C7-9451-2375B8101A1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369-1080-4F89-9101-FAFCFBC7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5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C1D4-C9B3-46C7-9451-2375B8101A1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369-1080-4F89-9101-FAFCFBC7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3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C1D4-C9B3-46C7-9451-2375B8101A1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369-1080-4F89-9101-FAFCFBC7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25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C1D4-C9B3-46C7-9451-2375B8101A1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369-1080-4F89-9101-FAFCFBC7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9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C1D4-C9B3-46C7-9451-2375B8101A1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D2369-1080-4F89-9101-FAFCFBC7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0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DC1D4-C9B3-46C7-9451-2375B8101A10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D2369-1080-4F89-9101-FAFCFBC76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4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P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638" y="0"/>
            <a:ext cx="10117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dee</dc:creator>
  <cp:lastModifiedBy>jay dee</cp:lastModifiedBy>
  <cp:revision>1</cp:revision>
  <dcterms:created xsi:type="dcterms:W3CDTF">2017-04-27T15:52:12Z</dcterms:created>
  <dcterms:modified xsi:type="dcterms:W3CDTF">2017-04-27T15:52:59Z</dcterms:modified>
</cp:coreProperties>
</file>